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1" r:id="rId4"/>
    <p:sldId id="270" r:id="rId5"/>
    <p:sldId id="259" r:id="rId6"/>
    <p:sldId id="260" r:id="rId7"/>
    <p:sldId id="266" r:id="rId8"/>
    <p:sldId id="261" r:id="rId9"/>
    <p:sldId id="262" r:id="rId10"/>
    <p:sldId id="263" r:id="rId11"/>
    <p:sldId id="264" r:id="rId12"/>
    <p:sldId id="267" r:id="rId13"/>
    <p:sldId id="265" r:id="rId14"/>
    <p:sldId id="268" r:id="rId15"/>
    <p:sldId id="269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9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7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CB21F-4407-44B9-AB2E-E3EF102BB14E}" type="doc">
      <dgm:prSet loTypeId="matrix" loCatId="matrix" qsTypeId="urn:microsoft.com/office/officeart/2005/8/quickstyle/simple2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584E2EFC-4BAA-456A-8377-2A4841D9265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UVDT</a:t>
          </a:r>
          <a:r>
            <a:rPr lang="en-US" altLang="zh-CN"/>
            <a:t/>
          </a:r>
          <a:endParaRPr lang="en-US" altLang="zh-CN"/>
        </a:p>
      </dgm:t>
    </dgm:pt>
    <dgm:pt modelId="{D6B69770-7BE3-4E0F-A882-E369A79C6A03}" cxnId="{2CED16FD-1C06-4BA7-8292-5883EB28539A}" type="parTrans">
      <dgm:prSet/>
      <dgm:spPr/>
      <dgm:t>
        <a:bodyPr/>
        <a:p>
          <a:endParaRPr lang="zh-CN" altLang="en-US"/>
        </a:p>
      </dgm:t>
    </dgm:pt>
    <dgm:pt modelId="{08FF8C2B-E3BD-42B2-95E8-633DACB4656E}" cxnId="{2CED16FD-1C06-4BA7-8292-5883EB28539A}" type="sibTrans">
      <dgm:prSet/>
      <dgm:spPr/>
      <dgm:t>
        <a:bodyPr/>
        <a:p>
          <a:endParaRPr lang="zh-CN" altLang="en-US"/>
        </a:p>
      </dgm:t>
    </dgm:pt>
    <dgm:pt modelId="{07AC599A-41D3-41C4-BC17-E75B7A2D312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gm:t>
    </dgm:pt>
    <dgm:pt modelId="{562D7F28-8BC7-4D0C-BE2B-FEB2BD3BE247}" cxnId="{520B3EC5-435F-49DA-8810-427313A20DDA}" type="parTrans">
      <dgm:prSet/>
      <dgm:spPr/>
      <dgm:t>
        <a:bodyPr/>
        <a:p>
          <a:endParaRPr lang="zh-CN" altLang="en-US"/>
        </a:p>
      </dgm:t>
    </dgm:pt>
    <dgm:pt modelId="{5904B8F7-B6CC-453A-A9F3-C94ABE2FE713}" cxnId="{520B3EC5-435F-49DA-8810-427313A20DDA}" type="sibTrans">
      <dgm:prSet/>
      <dgm:spPr/>
      <dgm:t>
        <a:bodyPr/>
        <a:p>
          <a:endParaRPr lang="zh-CN" altLang="en-US"/>
        </a:p>
      </dgm:t>
    </dgm:pt>
    <dgm:pt modelId="{F7EF5031-3FDF-4982-A6DC-AF3F72BAF78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r>
            <a:rPr lang="en-US" altLang="zh-CN"/>
            <a:t/>
          </a:r>
          <a:endParaRPr lang="en-US" altLang="zh-CN"/>
        </a:p>
      </dgm:t>
    </dgm:pt>
    <dgm:pt modelId="{9D6C5A3D-4668-40E6-8011-5C66D79B93DB}" cxnId="{D9B57685-7505-4D7F-B216-44CC9A9E5511}" type="parTrans">
      <dgm:prSet/>
      <dgm:spPr/>
      <dgm:t>
        <a:bodyPr/>
        <a:p>
          <a:endParaRPr lang="zh-CN" altLang="en-US"/>
        </a:p>
      </dgm:t>
    </dgm:pt>
    <dgm:pt modelId="{2E6C5309-4271-4FB9-89FC-47ED936E6268}" cxnId="{D9B57685-7505-4D7F-B216-44CC9A9E5511}" type="sibTrans">
      <dgm:prSet/>
      <dgm:spPr/>
      <dgm:t>
        <a:bodyPr/>
        <a:p>
          <a:endParaRPr lang="zh-CN" altLang="en-US"/>
        </a:p>
      </dgm:t>
    </dgm:pt>
    <dgm:pt modelId="{3600573B-3408-4B7A-B364-1A4373D7FF1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r>
            <a:rPr lang="en-US" altLang="zh-CN"/>
            <a:t/>
          </a:r>
          <a:endParaRPr lang="en-US" altLang="zh-CN"/>
        </a:p>
      </dgm:t>
    </dgm:pt>
    <dgm:pt modelId="{1255DA58-A873-4C0C-8513-FBC4FAC47491}" cxnId="{72B5DA0E-9277-46D1-BC29-233FD3D681EA}" type="parTrans">
      <dgm:prSet/>
      <dgm:spPr/>
      <dgm:t>
        <a:bodyPr/>
        <a:p>
          <a:endParaRPr lang="zh-CN" altLang="en-US"/>
        </a:p>
      </dgm:t>
    </dgm:pt>
    <dgm:pt modelId="{BEF2AB4B-68CB-44B5-BBED-F1B3F93801ED}" cxnId="{72B5DA0E-9277-46D1-BC29-233FD3D681EA}" type="sibTrans">
      <dgm:prSet/>
      <dgm:spPr/>
      <dgm:t>
        <a:bodyPr/>
        <a:p>
          <a:endParaRPr lang="zh-CN" altLang="en-US"/>
        </a:p>
      </dgm:t>
    </dgm:pt>
    <dgm:pt modelId="{0777222B-C5EF-4EEC-9B10-A9689AAAF70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r>
            <a:rPr lang="en-US" altLang="zh-CN"/>
            <a:t/>
          </a:r>
          <a:endParaRPr lang="en-US" altLang="zh-CN"/>
        </a:p>
      </dgm:t>
    </dgm:pt>
    <dgm:pt modelId="{DEBFF4A5-5C9E-41D9-9B9F-F9C6EB9CA05F}" cxnId="{54DC31B2-B458-46ED-83D6-657A72D3FA74}" type="parTrans">
      <dgm:prSet/>
      <dgm:spPr/>
      <dgm:t>
        <a:bodyPr/>
        <a:p>
          <a:endParaRPr lang="zh-CN" altLang="en-US"/>
        </a:p>
      </dgm:t>
    </dgm:pt>
    <dgm:pt modelId="{8C298325-DC6B-41BF-91A8-244A155D3589}" cxnId="{54DC31B2-B458-46ED-83D6-657A72D3FA74}" type="sibTrans">
      <dgm:prSet/>
      <dgm:spPr/>
      <dgm:t>
        <a:bodyPr/>
        <a:p>
          <a:endParaRPr lang="zh-CN" altLang="en-US"/>
        </a:p>
      </dgm:t>
    </dgm:pt>
    <dgm:pt modelId="{A79A14FB-C4CA-484B-9EC0-7D118FD97147}" type="pres">
      <dgm:prSet presAssocID="{61ECB21F-4407-44B9-AB2E-E3EF102BB14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85003DD-7E3D-42F3-A78D-60B72C8E2FBC}" type="pres">
      <dgm:prSet presAssocID="{61ECB21F-4407-44B9-AB2E-E3EF102BB14E}" presName="matrix" presStyleCnt="0"/>
      <dgm:spPr/>
    </dgm:pt>
    <dgm:pt modelId="{B1BFD8B5-6CF9-4B52-A6FD-4E32C8B42DD0}" type="pres">
      <dgm:prSet presAssocID="{61ECB21F-4407-44B9-AB2E-E3EF102BB14E}" presName="tile1" presStyleLbl="node1" presStyleIdx="0" presStyleCnt="4"/>
      <dgm:spPr/>
    </dgm:pt>
    <dgm:pt modelId="{8FFEBF0B-5E5D-449C-A914-53FD89338039}" type="pres">
      <dgm:prSet presAssocID="{61ECB21F-4407-44B9-AB2E-E3EF102BB14E}" presName="tile1text" presStyleCnt="0">
        <dgm:presLayoutVars>
          <dgm:chMax val="0"/>
          <dgm:chPref val="0"/>
          <dgm:bulletEnabled val="1"/>
        </dgm:presLayoutVars>
      </dgm:prSet>
      <dgm:spPr/>
    </dgm:pt>
    <dgm:pt modelId="{97AE02B1-131E-4D76-8495-C710475CA3F5}" type="pres">
      <dgm:prSet presAssocID="{61ECB21F-4407-44B9-AB2E-E3EF102BB14E}" presName="tile2" presStyleLbl="node1" presStyleIdx="1" presStyleCnt="4"/>
      <dgm:spPr/>
    </dgm:pt>
    <dgm:pt modelId="{B09A33FE-C5A3-434B-B11E-5C5785AFDB00}" type="pres">
      <dgm:prSet presAssocID="{61ECB21F-4407-44B9-AB2E-E3EF102BB14E}" presName="tile2text" presStyleCnt="0">
        <dgm:presLayoutVars>
          <dgm:chMax val="0"/>
          <dgm:chPref val="0"/>
          <dgm:bulletEnabled val="1"/>
        </dgm:presLayoutVars>
      </dgm:prSet>
      <dgm:spPr/>
    </dgm:pt>
    <dgm:pt modelId="{E9423DCB-0F58-4AB8-A9AB-FA09BF248D4C}" type="pres">
      <dgm:prSet presAssocID="{61ECB21F-4407-44B9-AB2E-E3EF102BB14E}" presName="tile3" presStyleLbl="node1" presStyleIdx="2" presStyleCnt="4"/>
      <dgm:spPr/>
    </dgm:pt>
    <dgm:pt modelId="{C72F99E5-142D-4358-A387-FE2B565392FC}" type="pres">
      <dgm:prSet presAssocID="{61ECB21F-4407-44B9-AB2E-E3EF102BB14E}" presName="tile3text" presStyleCnt="0">
        <dgm:presLayoutVars>
          <dgm:chMax val="0"/>
          <dgm:chPref val="0"/>
          <dgm:bulletEnabled val="1"/>
        </dgm:presLayoutVars>
      </dgm:prSet>
      <dgm:spPr/>
    </dgm:pt>
    <dgm:pt modelId="{9528372C-7B29-4DDD-98C9-64AE00BAEDAF}" type="pres">
      <dgm:prSet presAssocID="{61ECB21F-4407-44B9-AB2E-E3EF102BB14E}" presName="tile4" presStyleLbl="node1" presStyleIdx="3" presStyleCnt="4"/>
      <dgm:spPr/>
    </dgm:pt>
    <dgm:pt modelId="{D0641572-000E-4E20-BC51-97648E176446}" type="pres">
      <dgm:prSet presAssocID="{61ECB21F-4407-44B9-AB2E-E3EF102BB14E}" presName="tile4text" presStyleCnt="0">
        <dgm:presLayoutVars>
          <dgm:chMax val="0"/>
          <dgm:chPref val="0"/>
          <dgm:bulletEnabled val="1"/>
        </dgm:presLayoutVars>
      </dgm:prSet>
      <dgm:spPr/>
    </dgm:pt>
    <dgm:pt modelId="{5F404160-09B3-4383-B293-CADF417D25C2}" type="pres">
      <dgm:prSet presAssocID="{61ECB21F-4407-44B9-AB2E-E3EF102BB14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CED16FD-1C06-4BA7-8292-5883EB28539A}" srcId="{61ECB21F-4407-44B9-AB2E-E3EF102BB14E}" destId="{584E2EFC-4BAA-456A-8377-2A4841D92655}" srcOrd="0" destOrd="0" parTransId="{D6B69770-7BE3-4E0F-A882-E369A79C6A03}" sibTransId="{08FF8C2B-E3BD-42B2-95E8-633DACB4656E}"/>
    <dgm:cxn modelId="{520B3EC5-435F-49DA-8810-427313A20DDA}" srcId="{584E2EFC-4BAA-456A-8377-2A4841D92655}" destId="{07AC599A-41D3-41C4-BC17-E75B7A2D3122}" srcOrd="0" destOrd="0" parTransId="{562D7F28-8BC7-4D0C-BE2B-FEB2BD3BE247}" sibTransId="{5904B8F7-B6CC-453A-A9F3-C94ABE2FE713}"/>
    <dgm:cxn modelId="{D9B57685-7505-4D7F-B216-44CC9A9E5511}" srcId="{584E2EFC-4BAA-456A-8377-2A4841D92655}" destId="{F7EF5031-3FDF-4982-A6DC-AF3F72BAF783}" srcOrd="1" destOrd="0" parTransId="{9D6C5A3D-4668-40E6-8011-5C66D79B93DB}" sibTransId="{2E6C5309-4271-4FB9-89FC-47ED936E6268}"/>
    <dgm:cxn modelId="{72B5DA0E-9277-46D1-BC29-233FD3D681EA}" srcId="{584E2EFC-4BAA-456A-8377-2A4841D92655}" destId="{3600573B-3408-4B7A-B364-1A4373D7FF12}" srcOrd="2" destOrd="0" parTransId="{1255DA58-A873-4C0C-8513-FBC4FAC47491}" sibTransId="{BEF2AB4B-68CB-44B5-BBED-F1B3F93801ED}"/>
    <dgm:cxn modelId="{54DC31B2-B458-46ED-83D6-657A72D3FA74}" srcId="{584E2EFC-4BAA-456A-8377-2A4841D92655}" destId="{0777222B-C5EF-4EEC-9B10-A9689AAAF709}" srcOrd="3" destOrd="0" parTransId="{DEBFF4A5-5C9E-41D9-9B9F-F9C6EB9CA05F}" sibTransId="{8C298325-DC6B-41BF-91A8-244A155D3589}"/>
    <dgm:cxn modelId="{92933B4E-0D05-4747-9C3D-C79DFFD80236}" type="presOf" srcId="{61ECB21F-4407-44B9-AB2E-E3EF102BB14E}" destId="{A79A14FB-C4CA-484B-9EC0-7D118FD97147}" srcOrd="0" destOrd="0" presId="urn:microsoft.com/office/officeart/2005/8/layout/matrix1"/>
    <dgm:cxn modelId="{509F0F5D-0AF7-422B-AB4D-D996583B9247}" type="presParOf" srcId="{A79A14FB-C4CA-484B-9EC0-7D118FD97147}" destId="{985003DD-7E3D-42F3-A78D-60B72C8E2FBC}" srcOrd="0" destOrd="0" presId="urn:microsoft.com/office/officeart/2005/8/layout/matrix1"/>
    <dgm:cxn modelId="{695E4BE1-FBA0-4F89-8498-181FBDA26D58}" type="presParOf" srcId="{985003DD-7E3D-42F3-A78D-60B72C8E2FBC}" destId="{B1BFD8B5-6CF9-4B52-A6FD-4E32C8B42DD0}" srcOrd="0" destOrd="0" presId="urn:microsoft.com/office/officeart/2005/8/layout/matrix1"/>
    <dgm:cxn modelId="{AFE7638D-9FCB-467F-9F70-F214197BAD2A}" type="presOf" srcId="{07AC599A-41D3-41C4-BC17-E75B7A2D3122}" destId="{B1BFD8B5-6CF9-4B52-A6FD-4E32C8B42DD0}" srcOrd="0" destOrd="0" presId="urn:microsoft.com/office/officeart/2005/8/layout/matrix1"/>
    <dgm:cxn modelId="{04BBD0B5-A9E5-4295-BCCC-E2FC9FBE86F4}" type="presParOf" srcId="{985003DD-7E3D-42F3-A78D-60B72C8E2FBC}" destId="{8FFEBF0B-5E5D-449C-A914-53FD89338039}" srcOrd="1" destOrd="0" presId="urn:microsoft.com/office/officeart/2005/8/layout/matrix1"/>
    <dgm:cxn modelId="{80445079-FED8-4D5D-B72B-F860FE9FF6F0}" type="presOf" srcId="{07AC599A-41D3-41C4-BC17-E75B7A2D3122}" destId="{8FFEBF0B-5E5D-449C-A914-53FD89338039}" srcOrd="1" destOrd="0" presId="urn:microsoft.com/office/officeart/2005/8/layout/matrix1"/>
    <dgm:cxn modelId="{D2836C55-160C-4ECA-AAA4-219EB71DFF1B}" type="presParOf" srcId="{985003DD-7E3D-42F3-A78D-60B72C8E2FBC}" destId="{97AE02B1-131E-4D76-8495-C710475CA3F5}" srcOrd="2" destOrd="0" presId="urn:microsoft.com/office/officeart/2005/8/layout/matrix1"/>
    <dgm:cxn modelId="{7BCD95DB-B06C-465E-9611-5D968E20FE1C}" type="presOf" srcId="{F7EF5031-3FDF-4982-A6DC-AF3F72BAF783}" destId="{97AE02B1-131E-4D76-8495-C710475CA3F5}" srcOrd="0" destOrd="0" presId="urn:microsoft.com/office/officeart/2005/8/layout/matrix1"/>
    <dgm:cxn modelId="{2B2B1B2D-F872-4D00-9235-8213F9310DF0}" type="presParOf" srcId="{985003DD-7E3D-42F3-A78D-60B72C8E2FBC}" destId="{B09A33FE-C5A3-434B-B11E-5C5785AFDB00}" srcOrd="3" destOrd="0" presId="urn:microsoft.com/office/officeart/2005/8/layout/matrix1"/>
    <dgm:cxn modelId="{5504EE55-86A9-4938-A609-4E76219D2ABF}" type="presOf" srcId="{F7EF5031-3FDF-4982-A6DC-AF3F72BAF783}" destId="{B09A33FE-C5A3-434B-B11E-5C5785AFDB00}" srcOrd="1" destOrd="0" presId="urn:microsoft.com/office/officeart/2005/8/layout/matrix1"/>
    <dgm:cxn modelId="{39ABF6A8-380D-4DC8-B8DE-99FE747086C2}" type="presParOf" srcId="{985003DD-7E3D-42F3-A78D-60B72C8E2FBC}" destId="{E9423DCB-0F58-4AB8-A9AB-FA09BF248D4C}" srcOrd="4" destOrd="0" presId="urn:microsoft.com/office/officeart/2005/8/layout/matrix1"/>
    <dgm:cxn modelId="{0C721672-0276-4491-9529-A84FF34EBA87}" type="presOf" srcId="{3600573B-3408-4B7A-B364-1A4373D7FF12}" destId="{E9423DCB-0F58-4AB8-A9AB-FA09BF248D4C}" srcOrd="0" destOrd="0" presId="urn:microsoft.com/office/officeart/2005/8/layout/matrix1"/>
    <dgm:cxn modelId="{28D14631-3F38-4415-B132-BDDA9E65E6CC}" type="presParOf" srcId="{985003DD-7E3D-42F3-A78D-60B72C8E2FBC}" destId="{C72F99E5-142D-4358-A387-FE2B565392FC}" srcOrd="5" destOrd="0" presId="urn:microsoft.com/office/officeart/2005/8/layout/matrix1"/>
    <dgm:cxn modelId="{8DE832AC-3751-495E-A92A-E8F49DC5061B}" type="presOf" srcId="{3600573B-3408-4B7A-B364-1A4373D7FF12}" destId="{C72F99E5-142D-4358-A387-FE2B565392FC}" srcOrd="1" destOrd="0" presId="urn:microsoft.com/office/officeart/2005/8/layout/matrix1"/>
    <dgm:cxn modelId="{A6224F29-5B54-46A3-B66C-ED479F00B4D1}" type="presParOf" srcId="{985003DD-7E3D-42F3-A78D-60B72C8E2FBC}" destId="{9528372C-7B29-4DDD-98C9-64AE00BAEDAF}" srcOrd="6" destOrd="0" presId="urn:microsoft.com/office/officeart/2005/8/layout/matrix1"/>
    <dgm:cxn modelId="{6DBEB266-F7B6-42B6-A1FC-B0E223091353}" type="presOf" srcId="{0777222B-C5EF-4EEC-9B10-A9689AAAF709}" destId="{9528372C-7B29-4DDD-98C9-64AE00BAEDAF}" srcOrd="0" destOrd="0" presId="urn:microsoft.com/office/officeart/2005/8/layout/matrix1"/>
    <dgm:cxn modelId="{107D1CB3-69D6-4417-8D9E-B4D18B8BD03A}" type="presParOf" srcId="{985003DD-7E3D-42F3-A78D-60B72C8E2FBC}" destId="{D0641572-000E-4E20-BC51-97648E176446}" srcOrd="7" destOrd="0" presId="urn:microsoft.com/office/officeart/2005/8/layout/matrix1"/>
    <dgm:cxn modelId="{3E68FAB1-4E0C-437C-82E3-1B044FD7C2D2}" type="presOf" srcId="{0777222B-C5EF-4EEC-9B10-A9689AAAF709}" destId="{D0641572-000E-4E20-BC51-97648E176446}" srcOrd="1" destOrd="0" presId="urn:microsoft.com/office/officeart/2005/8/layout/matrix1"/>
    <dgm:cxn modelId="{2C87C492-6D10-47DB-8D47-3605D1914C55}" type="presParOf" srcId="{A79A14FB-C4CA-484B-9EC0-7D118FD97147}" destId="{5F404160-09B3-4383-B293-CADF417D25C2}" srcOrd="1" destOrd="0" presId="urn:microsoft.com/office/officeart/2005/8/layout/matrix1"/>
    <dgm:cxn modelId="{EF84CD08-84E2-4528-9480-5003076BC4E2}" type="presOf" srcId="{584E2EFC-4BAA-456A-8377-2A4841D92655}" destId="{5F404160-09B3-4383-B293-CADF417D25C2}" srcOrd="0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289300" cy="3463925"/>
        <a:chOff x="0" y="0"/>
        <a:chExt cx="3289300" cy="3463925"/>
      </a:xfrm>
    </dsp:grpSpPr>
    <dsp:sp modelId="{B1BFD8B5-6CF9-4B52-A6FD-4E32C8B42DD0}">
      <dsp:nvSpPr>
        <dsp:cNvPr id="3" name="单圆角矩形 2"/>
        <dsp:cNvSpPr/>
      </dsp:nvSpPr>
      <dsp:spPr bwMode="white">
        <a:xfrm rot="16200000">
          <a:off x="-43656" y="43656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PointPillars Network</a:t>
          </a:r>
          <a:endParaRPr lang="en-US" altLang="zh-CN"/>
        </a:p>
      </dsp:txBody>
      <dsp:txXfrm rot="16200000">
        <a:off x="-43656" y="43656"/>
        <a:ext cx="1731963" cy="1644650"/>
      </dsp:txXfrm>
    </dsp:sp>
    <dsp:sp modelId="{97AE02B1-131E-4D76-8495-C710475CA3F5}">
      <dsp:nvSpPr>
        <dsp:cNvPr id="4" name="单圆角矩形 3"/>
        <dsp:cNvSpPr/>
      </dsp:nvSpPr>
      <dsp:spPr bwMode="white">
        <a:xfrm>
          <a:off x="1644650" y="0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</a:t>
          </a:r>
          <a:r>
            <a:rPr lang="en-US" altLang="zh-CN"/>
            <a:t>rackerJPDA</a:t>
          </a:r>
          <a:endParaRPr lang="en-US" altLang="zh-CN"/>
        </a:p>
      </dsp:txBody>
      <dsp:txXfrm>
        <a:off x="1644650" y="0"/>
        <a:ext cx="1644650" cy="1731963"/>
      </dsp:txXfrm>
    </dsp:sp>
    <dsp:sp modelId="{E9423DCB-0F58-4AB8-A9AB-FA09BF248D4C}">
      <dsp:nvSpPr>
        <dsp:cNvPr id="5" name="单圆角矩形 4"/>
        <dsp:cNvSpPr/>
      </dsp:nvSpPr>
      <dsp:spPr bwMode="white">
        <a:xfrm rot="10800000">
          <a:off x="0" y="1731963"/>
          <a:ext cx="1644650" cy="1731963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108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ResNet-50</a:t>
          </a:r>
          <a:endParaRPr lang="en-US" altLang="zh-CN"/>
        </a:p>
      </dsp:txBody>
      <dsp:txXfrm rot="10800000">
        <a:off x="0" y="1731963"/>
        <a:ext cx="1644650" cy="1731963"/>
      </dsp:txXfrm>
    </dsp:sp>
    <dsp:sp modelId="{9528372C-7B29-4DDD-98C9-64AE00BAEDAF}">
      <dsp:nvSpPr>
        <dsp:cNvPr id="6" name="单圆角矩形 5"/>
        <dsp:cNvSpPr/>
      </dsp:nvSpPr>
      <dsp:spPr bwMode="white">
        <a:xfrm rot="5400000">
          <a:off x="1600994" y="1775619"/>
          <a:ext cx="1731963" cy="1644650"/>
        </a:xfrm>
        <a:prstGeom prst="round1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-5400000" vert="horz" wrap="square" lIns="128016" tIns="128016" rIns="128016" bIns="12801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PID</a:t>
          </a:r>
          <a:r>
            <a:rPr lang="en-US" altLang="zh-CN"/>
            <a:t> Controller</a:t>
          </a:r>
          <a:endParaRPr lang="en-US" altLang="zh-CN"/>
        </a:p>
      </dsp:txBody>
      <dsp:txXfrm rot="5400000">
        <a:off x="1600994" y="1775619"/>
        <a:ext cx="1731963" cy="1644650"/>
      </dsp:txXfrm>
    </dsp:sp>
    <dsp:sp modelId="{5F404160-09B3-4383-B293-CADF417D25C2}">
      <dsp:nvSpPr>
        <dsp:cNvPr id="7" name="圆角矩形 6"/>
        <dsp:cNvSpPr/>
      </dsp:nvSpPr>
      <dsp:spPr bwMode="white">
        <a:xfrm>
          <a:off x="1151255" y="1298972"/>
          <a:ext cx="986790" cy="865981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>
            <a:tint val="60000"/>
          </a:schemeClr>
        </a:fillRef>
        <a:effectRef idx="1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dk1"/>
              </a:solidFill>
            </a:rPr>
            <a:t>UVDT</a:t>
          </a:r>
          <a:endParaRPr lang="en-US" altLang="zh-CN">
            <a:solidFill>
              <a:schemeClr val="dk1"/>
            </a:solidFill>
          </a:endParaRPr>
        </a:p>
      </dsp:txBody>
      <dsp:txXfrm>
        <a:off x="1151255" y="1298972"/>
        <a:ext cx="986790" cy="865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7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6bd155da365e1bed8a2f5cf49b6e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4775" y="4271645"/>
            <a:ext cx="3354070" cy="2012315"/>
          </a:xfrm>
          <a:prstGeom prst="rect">
            <a:avLst/>
          </a:prstGeom>
        </p:spPr>
      </p:pic>
      <p:pic>
        <p:nvPicPr>
          <p:cNvPr id="4" name="图片 3" descr="d69173f2e2f245af3b5da9482d02c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075" y="2974975"/>
            <a:ext cx="3354070" cy="2012315"/>
          </a:xfrm>
          <a:prstGeom prst="rect">
            <a:avLst/>
          </a:prstGeom>
        </p:spPr>
      </p:pic>
      <p:pic>
        <p:nvPicPr>
          <p:cNvPr id="3" name="图片 2" descr="a528100cb02aa768f0ceb9f30dd17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325" y="1682115"/>
            <a:ext cx="3353435" cy="2012315"/>
          </a:xfrm>
          <a:prstGeom prst="rect">
            <a:avLst/>
          </a:prstGeom>
        </p:spPr>
      </p:pic>
      <p:pic>
        <p:nvPicPr>
          <p:cNvPr id="2" name="图片 1" descr="e86ea8b6ea2eac05061086ca70769b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45" y="431800"/>
            <a:ext cx="3354705" cy="2012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945" y="86995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2399665"/>
            <a:ext cx="1476375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125" y="2401570"/>
            <a:ext cx="1503530" cy="14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200" y="3946525"/>
            <a:ext cx="1576063" cy="1440000"/>
          </a:xfrm>
          <a:prstGeom prst="rect">
            <a:avLst/>
          </a:prstGeom>
        </p:spPr>
      </p:pic>
      <p:cxnSp>
        <p:nvCxnSpPr>
          <p:cNvPr id="12" name="曲线连接符 11"/>
          <p:cNvCxnSpPr>
            <a:stCxn id="7" idx="1"/>
            <a:endCxn id="8" idx="0"/>
          </p:cNvCxnSpPr>
          <p:nvPr/>
        </p:nvCxnSpPr>
        <p:spPr>
          <a:xfrm rot="10800000" flipV="1">
            <a:off x="2538730" y="159385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7" idx="3"/>
            <a:endCxn id="9" idx="0"/>
          </p:cNvCxnSpPr>
          <p:nvPr/>
        </p:nvCxnSpPr>
        <p:spPr>
          <a:xfrm>
            <a:off x="4192270" y="159385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8" idx="2"/>
            <a:endCxn id="10" idx="1"/>
          </p:cNvCxnSpPr>
          <p:nvPr/>
        </p:nvCxnSpPr>
        <p:spPr>
          <a:xfrm rot="5400000" flipV="1">
            <a:off x="2186940" y="423735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3"/>
            <a:endCxn id="9" idx="2"/>
          </p:cNvCxnSpPr>
          <p:nvPr/>
        </p:nvCxnSpPr>
        <p:spPr>
          <a:xfrm flipV="1">
            <a:off x="4192270" y="384175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208655" y="419100"/>
            <a:ext cx="4226560" cy="5926455"/>
            <a:chOff x="3982" y="1174"/>
            <a:chExt cx="6656" cy="9333"/>
          </a:xfrm>
        </p:grpSpPr>
        <p:pic>
          <p:nvPicPr>
            <p:cNvPr id="5" name="图片 4" descr="be6d9985de5ed3b23369880e596a65b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798" y="7339"/>
              <a:ext cx="5840" cy="3169"/>
            </a:xfrm>
            <a:prstGeom prst="rect">
              <a:avLst/>
            </a:prstGeom>
          </p:spPr>
        </p:pic>
        <p:pic>
          <p:nvPicPr>
            <p:cNvPr id="4" name="图片 3" descr="6435dfe4bfbd9501e3e1aa721e56a8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9" y="5271"/>
              <a:ext cx="5825" cy="3169"/>
            </a:xfrm>
            <a:prstGeom prst="rect">
              <a:avLst/>
            </a:prstGeom>
          </p:spPr>
        </p:pic>
        <p:pic>
          <p:nvPicPr>
            <p:cNvPr id="3" name="图片 2" descr="765d6179380d00c9da34c0184a674d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" y="3231"/>
              <a:ext cx="5654" cy="3169"/>
            </a:xfrm>
            <a:prstGeom prst="rect">
              <a:avLst/>
            </a:prstGeom>
          </p:spPr>
        </p:pic>
        <p:pic>
          <p:nvPicPr>
            <p:cNvPr id="2" name="图片 1" descr="3d2f7103110322a2fd48f154b1b2ce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" y="1174"/>
              <a:ext cx="5742" cy="3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1410335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609975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779395" y="3043555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3671570" y="3243580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95" y="4539615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84650" y="1543685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173220" y="3648075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164965" y="4815205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45" y="2566670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4173220" y="2479040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420" y="2174240"/>
            <a:ext cx="28575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bf78dfdfa30ec1266c34c78c14daaae"/>
          <p:cNvPicPr>
            <a:picLocks noChangeAspect="1"/>
          </p:cNvPicPr>
          <p:nvPr/>
        </p:nvPicPr>
        <p:blipFill>
          <a:blip r:embed="rId1"/>
          <a:srcRect b="18982"/>
          <a:stretch>
            <a:fillRect/>
          </a:stretch>
        </p:blipFill>
        <p:spPr>
          <a:xfrm>
            <a:off x="7705725" y="4608195"/>
            <a:ext cx="3599815" cy="1729105"/>
          </a:xfrm>
          <a:prstGeom prst="rect">
            <a:avLst/>
          </a:prstGeom>
        </p:spPr>
      </p:pic>
      <p:pic>
        <p:nvPicPr>
          <p:cNvPr id="6" name="图片 5" descr="55a7d7d3e9ef818fa099617fa5b8a8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4632325"/>
            <a:ext cx="3600000" cy="1705263"/>
          </a:xfrm>
          <a:prstGeom prst="rect">
            <a:avLst/>
          </a:prstGeom>
        </p:spPr>
      </p:pic>
      <p:pic>
        <p:nvPicPr>
          <p:cNvPr id="5" name="图片 4" descr="ac9a21cfe7cfc1e4cac1bd9515c3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3314700"/>
            <a:ext cx="3600000" cy="1705263"/>
          </a:xfrm>
          <a:prstGeom prst="rect">
            <a:avLst/>
          </a:prstGeom>
        </p:spPr>
      </p:pic>
      <p:pic>
        <p:nvPicPr>
          <p:cNvPr id="4" name="图片 3" descr="8d22f5518add6b910a8b9c4643683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0" y="1936115"/>
            <a:ext cx="3600000" cy="1711005"/>
          </a:xfrm>
          <a:prstGeom prst="rect">
            <a:avLst/>
          </a:prstGeom>
        </p:spPr>
      </p:pic>
      <p:pic>
        <p:nvPicPr>
          <p:cNvPr id="3" name="图片 2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567690"/>
            <a:ext cx="3600000" cy="1728230"/>
          </a:xfrm>
          <a:prstGeom prst="rect">
            <a:avLst/>
          </a:prstGeom>
        </p:spPr>
      </p:pic>
      <p:pic>
        <p:nvPicPr>
          <p:cNvPr id="9" name="图片 8" descr="6fb6f82c7db630e0ddbd52bed4995c0"/>
          <p:cNvPicPr>
            <a:picLocks noChangeAspect="1"/>
          </p:cNvPicPr>
          <p:nvPr/>
        </p:nvPicPr>
        <p:blipFill>
          <a:blip r:embed="rId6"/>
          <a:srcRect b="19398"/>
          <a:stretch>
            <a:fillRect/>
          </a:stretch>
        </p:blipFill>
        <p:spPr>
          <a:xfrm>
            <a:off x="7705725" y="3429000"/>
            <a:ext cx="3599815" cy="1733550"/>
          </a:xfrm>
          <a:prstGeom prst="rect">
            <a:avLst/>
          </a:prstGeom>
        </p:spPr>
      </p:pic>
      <p:pic>
        <p:nvPicPr>
          <p:cNvPr id="8" name="图片 7" descr="e01fb27f023e5fe2abdc684656219f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5" y="1936115"/>
            <a:ext cx="3600000" cy="1714013"/>
          </a:xfrm>
          <a:prstGeom prst="rect">
            <a:avLst/>
          </a:prstGeom>
        </p:spPr>
      </p:pic>
      <p:pic>
        <p:nvPicPr>
          <p:cNvPr id="7" name="图片 6" descr="b76c281dcc899a82c6cef80b1ed1d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567690"/>
            <a:ext cx="3600000" cy="17282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40751"/>
          <a:stretch>
            <a:fillRect/>
          </a:stretch>
        </p:blipFill>
        <p:spPr>
          <a:xfrm>
            <a:off x="1867535" y="1558290"/>
            <a:ext cx="1283335" cy="3463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40082"/>
          <a:stretch>
            <a:fillRect/>
          </a:stretch>
        </p:blipFill>
        <p:spPr>
          <a:xfrm>
            <a:off x="7327900" y="1558290"/>
            <a:ext cx="1298575" cy="3463290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3606800" y="1557655"/>
          <a:ext cx="3289300" cy="346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右箭头 6"/>
          <p:cNvSpPr/>
          <p:nvPr/>
        </p:nvSpPr>
        <p:spPr>
          <a:xfrm>
            <a:off x="3270250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008495" y="2559050"/>
            <a:ext cx="217170" cy="1520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247265" y="2036445"/>
            <a:ext cx="301625" cy="25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937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214620" y="41840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V="1">
            <a:off x="5214620" y="5003165"/>
            <a:ext cx="882015" cy="127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4655185" y="500951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05" y="51238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514850" y="38461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 flipV="1">
            <a:off x="3061970" y="4990465"/>
            <a:ext cx="882015" cy="127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2535" y="499681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577715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151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22695" y="4577715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6559550" y="4520565"/>
            <a:ext cx="901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Carla </a:t>
            </a:r>
            <a:r>
              <a:rPr lang="en-US" altLang="zh-CN" sz="1000" b="1">
                <a:sym typeface="+mn-ea"/>
              </a:rPr>
              <a:t>coordinate </a:t>
            </a:r>
            <a:endParaRPr lang="en-US" altLang="zh-CN" sz="1000" b="1"/>
          </a:p>
        </p:txBody>
      </p:sp>
      <p:sp>
        <p:nvSpPr>
          <p:cNvPr id="131" name="文本框 130"/>
          <p:cNvSpPr txBox="1"/>
          <p:nvPr/>
        </p:nvSpPr>
        <p:spPr>
          <a:xfrm>
            <a:off x="5930900" y="424751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7900670" y="915035"/>
            <a:ext cx="1450975" cy="425450"/>
            <a:chOff x="13128" y="3658"/>
            <a:chExt cx="2285" cy="670"/>
          </a:xfrm>
        </p:grpSpPr>
        <p:sp>
          <p:nvSpPr>
            <p:cNvPr id="2" name="圆角矩形 1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900670" y="1806575"/>
            <a:ext cx="1545590" cy="425450"/>
            <a:chOff x="12442" y="2845"/>
            <a:chExt cx="2434" cy="670"/>
          </a:xfrm>
        </p:grpSpPr>
        <p:sp>
          <p:nvSpPr>
            <p:cNvPr id="18" name="圆角矩形 17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8119110" y="3140710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712835" y="51847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60385" y="3191510"/>
            <a:ext cx="16878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22360" y="52298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57020" y="71120"/>
            <a:ext cx="4321810" cy="6772910"/>
            <a:chOff x="2452" y="112"/>
            <a:chExt cx="6806" cy="10666"/>
          </a:xfrm>
        </p:grpSpPr>
        <p:pic>
          <p:nvPicPr>
            <p:cNvPr id="7" name="图片 6" descr="前相机2.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56" y="921"/>
              <a:ext cx="6803" cy="1701"/>
            </a:xfrm>
            <a:prstGeom prst="rect">
              <a:avLst/>
            </a:prstGeom>
          </p:spPr>
        </p:pic>
        <p:pic>
          <p:nvPicPr>
            <p:cNvPr id="8" name="图片 7" descr="后相机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6" y="3600"/>
              <a:ext cx="6803" cy="1701"/>
            </a:xfrm>
            <a:prstGeom prst="rect">
              <a:avLst/>
            </a:prstGeom>
          </p:spPr>
        </p:pic>
        <p:pic>
          <p:nvPicPr>
            <p:cNvPr id="9" name="图片 8" descr="左相机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" y="6195"/>
              <a:ext cx="6803" cy="1701"/>
            </a:xfrm>
            <a:prstGeom prst="rect">
              <a:avLst/>
            </a:prstGeom>
          </p:spPr>
        </p:pic>
        <p:pic>
          <p:nvPicPr>
            <p:cNvPr id="10" name="图片 9" descr="右相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6" y="9078"/>
              <a:ext cx="6803" cy="170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610" y="7669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00" y="8034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07" y="7847"/>
              <a:ext cx="500" cy="552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p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9" y="112"/>
              <a:ext cx="2655" cy="85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9" y="2785"/>
              <a:ext cx="2742" cy="8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6" y="5387"/>
              <a:ext cx="2835" cy="85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6" y="8251"/>
              <a:ext cx="2817" cy="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1957070"/>
            <a:ext cx="1376680" cy="21424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852295"/>
            <a:ext cx="1843344" cy="26604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401570" y="1854200"/>
            <a:ext cx="7445375" cy="2658745"/>
          </a:xfrm>
          <a:prstGeom prst="roundRect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424680" y="4167505"/>
            <a:ext cx="3399155" cy="2781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Urban Vehicle Digital Twin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01320" y="4753610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original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45360" y="4753610"/>
            <a:ext cx="201803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video streams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74465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target tracking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90510" y="4753610"/>
            <a:ext cx="220345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trajectory restoration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27970" y="4763135"/>
            <a:ext cx="173926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twin scene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36499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43575" y="4769485"/>
            <a:ext cx="191516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Feature Extraction</a:t>
            </a:r>
            <a:endParaRPr lang="en-US" altLang="zh-CN" sz="16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849755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415280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541895" y="487299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9951720" y="4856480"/>
            <a:ext cx="385445" cy="1435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15" y="2000250"/>
            <a:ext cx="5795986" cy="205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50" y="1852295"/>
            <a:ext cx="1895952" cy="266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3855720" y="1582420"/>
            <a:ext cx="3735070" cy="3539490"/>
            <a:chOff x="412" y="2492"/>
            <a:chExt cx="5882" cy="5574"/>
          </a:xfrm>
        </p:grpSpPr>
        <p:sp>
          <p:nvSpPr>
            <p:cNvPr id="5" name="右箭头 4"/>
            <p:cNvSpPr/>
            <p:nvPr/>
          </p:nvSpPr>
          <p:spPr>
            <a:xfrm>
              <a:off x="5878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2" y="2492"/>
              <a:ext cx="5386" cy="5574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272415" y="1569720"/>
            <a:ext cx="3538220" cy="3425825"/>
            <a:chOff x="6386" y="2492"/>
            <a:chExt cx="5572" cy="53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0" y="2492"/>
              <a:ext cx="3132" cy="215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" y="6295"/>
              <a:ext cx="4401" cy="828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7814" y="4875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TrackerJPDA</a:t>
              </a:r>
              <a:endParaRPr lang="en-US" altLang="zh-CN" sz="120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814" y="5639"/>
              <a:ext cx="1786" cy="4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ResNet-50</a:t>
              </a:r>
              <a:endParaRPr lang="en-US" altLang="zh-CN" sz="1200"/>
            </a:p>
          </p:txBody>
        </p:sp>
        <p:sp>
          <p:nvSpPr>
            <p:cNvPr id="12" name="加号 11"/>
            <p:cNvSpPr/>
            <p:nvPr/>
          </p:nvSpPr>
          <p:spPr>
            <a:xfrm>
              <a:off x="8543" y="5300"/>
              <a:ext cx="328" cy="339"/>
            </a:xfrm>
            <a:prstGeom prst="mathPlus">
              <a:avLst/>
            </a:prstGeom>
            <a:ln w="635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386" y="7383"/>
              <a:ext cx="4777" cy="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Tracker Obtains Trajectory</a:t>
              </a:r>
              <a:endParaRPr lang="en-US" altLang="zh-CN" sz="16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3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74" y="2715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227" y="405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513" y="4081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65" y="6436"/>
              <a:ext cx="650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2.3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700" y="6426"/>
              <a:ext cx="746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 +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l"/>
              <a:r>
                <a:rPr lang="en-US" altLang="zh-CN" sz="9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0.6</a:t>
              </a:r>
              <a:endParaRPr lang="en-US" altLang="zh-CN" sz="9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16200000">
              <a:off x="10412" y="3527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Single Intersection</a:t>
              </a:r>
              <a:endParaRPr lang="en-US" altLang="zh-CN" sz="900"/>
            </a:p>
          </p:txBody>
        </p:sp>
        <p:sp>
          <p:nvSpPr>
            <p:cNvPr id="22" name="圆角矩形 21"/>
            <p:cNvSpPr/>
            <p:nvPr/>
          </p:nvSpPr>
          <p:spPr>
            <a:xfrm rot="16200000">
              <a:off x="10412" y="6291"/>
              <a:ext cx="1435" cy="50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/>
                <a:t>Multi Intersection</a:t>
              </a:r>
              <a:endParaRPr lang="en-US" altLang="zh-CN" sz="900"/>
            </a:p>
          </p:txBody>
        </p:sp>
        <p:sp>
          <p:nvSpPr>
            <p:cNvPr id="23" name="右箭头 22"/>
            <p:cNvSpPr/>
            <p:nvPr/>
          </p:nvSpPr>
          <p:spPr>
            <a:xfrm>
              <a:off x="11542" y="4609"/>
              <a:ext cx="417" cy="133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90" y="1808480"/>
            <a:ext cx="3410585" cy="2590800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7804785" y="4656455"/>
            <a:ext cx="303339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Trajectory Processing</a:t>
            </a:r>
            <a:endParaRPr lang="en-US" altLang="zh-CN" sz="1600"/>
          </a:p>
        </p:txBody>
      </p:sp>
      <p:sp>
        <p:nvSpPr>
          <p:cNvPr id="26" name="圆角矩形 25"/>
          <p:cNvSpPr/>
          <p:nvPr/>
        </p:nvSpPr>
        <p:spPr>
          <a:xfrm>
            <a:off x="124460" y="1480820"/>
            <a:ext cx="10955020" cy="3834765"/>
          </a:xfrm>
          <a:prstGeom prst="round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5877560" y="1768475"/>
            <a:ext cx="1337945" cy="2580640"/>
            <a:chOff x="9599" y="2142"/>
            <a:chExt cx="2846" cy="5210"/>
          </a:xfrm>
        </p:grpSpPr>
        <p:pic>
          <p:nvPicPr>
            <p:cNvPr id="4" name="图片 3" descr="轨迹推断与还原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0" y="2158"/>
              <a:ext cx="2811" cy="517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599" y="2142"/>
              <a:ext cx="2846" cy="5211"/>
            </a:xfrm>
            <a:prstGeom prst="rect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4036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" y="1965960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360" y="1644015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360" y="141160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60" y="331343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58360" y="287020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588000" y="266573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578475" y="306768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28790" y="150114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29450" y="160401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459605" y="127762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85" y="205295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55" y="5481955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305" y="5462905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505" y="5574665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4330" y="5520055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802130" y="5772785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907155" y="5774055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4034790"/>
            <a:ext cx="3573780" cy="2103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0" y="2776220"/>
            <a:ext cx="3566160" cy="2049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1614805"/>
            <a:ext cx="3558540" cy="19659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75" y="1138555"/>
            <a:ext cx="3558540" cy="20116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5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6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6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72.xml><?xml version="1.0" encoding="utf-8"?>
<p:tagLst xmlns:p="http://schemas.openxmlformats.org/presentationml/2006/main">
  <p:tag name="resource_record_key" val="{&quot;70&quot;:[3312355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WPS 演示</Application>
  <PresentationFormat>宽屏</PresentationFormat>
  <Paragraphs>171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167</cp:revision>
  <dcterms:created xsi:type="dcterms:W3CDTF">2019-06-19T02:08:00Z</dcterms:created>
  <dcterms:modified xsi:type="dcterms:W3CDTF">2025-04-07T06:02:06Z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C3120FC319F6419891E8AFE8382C95E5_11</vt:lpwstr>
  </property>
</Properties>
</file>